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256" r:id="rId3"/>
    <p:sldId id="352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7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4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57C3-303B-4FFB-82FD-9CC795DBBF2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9A2AC-D001-4B7B-ACB4-EC19D8732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1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B333E25F-3376-42EE-9F7B-9D6BC3022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1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FDCA7-4869-4FB7-9507-D6A25C106341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7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037DF-D225-46F6-A5EE-5BAE58CEDF02}" type="slidenum">
              <a:rPr lang="en-US"/>
              <a:pPr/>
              <a:t>47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CDB26-D972-409D-9E51-F8C0DEC25525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D7432-73EC-46D7-ABFE-770F22EB35D7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D7432-73EC-46D7-ABFE-770F22EB35D7}" type="slidenum">
              <a:rPr lang="en-US"/>
              <a:pPr/>
              <a:t>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9628C-5332-4D8F-9067-3B8723E926E2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ABC3A-6C20-4851-BD7B-55DC2529AD9A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9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3D93B-D5D9-45FE-8763-1FF46127E562}" type="slidenum">
              <a:rPr lang="en-US"/>
              <a:pPr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3865C-ACCD-4DDE-BDF9-34DD9233AAFD}" type="slidenum">
              <a:rPr lang="en-US"/>
              <a:pPr/>
              <a:t>41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B730E-F71F-4904-A131-9407888C7E8E}" type="slidenum">
              <a:rPr lang="en-US"/>
              <a:pPr/>
              <a:t>43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193800"/>
            <a:ext cx="4195553" cy="329247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1653382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78162" y="3415507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r>
              <a:rPr lang="en-US"/>
              <a:t>Slide </a:t>
            </a:r>
            <a:fld id="{C30304C6-046B-4909-89B7-4676E81DCF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45 Pixels_reverse_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4A8E49F9-885A-46B0-8AA6-C0D5D99E4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5CCD5F0-F20D-4AFE-AE9B-57E606B0C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4FB0484-701A-4763-9DC4-1DD9B335B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73B56D7-7837-4BF5-8EDA-4EB1985C8F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4C05B3-23A2-407B-AB32-5CFE99475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D0AF500-E62C-4B10-ACDC-77C5E552B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91288BA-2D17-4B9B-9B2F-984C06A80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366F6D3-69F1-4DE5-9E9D-CF9A6EB15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5D8A226-791D-44B1-91BA-6EAE981C6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F165B07-17D7-4776-AFC5-21DC45EC3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sf_man_cropped_outlin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	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</a:t>
            </a:r>
            <a:fld id="{BA47050A-CA76-4D64-8745-512DD939D5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8" name="Picture 12" descr="45 Pixels_reverse_tran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</p:bldLst>
  </p:timing>
  <p:txStyles>
    <p:titleStyle>
      <a:lvl1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679-423F-4623-9592-D6FBA4A650D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BD7C-5D65-46B4-B431-DE6E2352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pport.spitfirepm.com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653382"/>
            <a:ext cx="5691187" cy="1672622"/>
          </a:xfrm>
        </p:spPr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Spitfire: Basic Navigation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Spitfire Project Management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 on the Home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062C9F6-D05D-47D0-A1C1-54CC4DBA3789}" type="slidenum">
              <a:rPr lang="en-US"/>
              <a:pPr/>
              <a:t>10</a:t>
            </a:fld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8194964" cy="192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oni\AppData\Local\Temp\SNAGHTML4df4521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9" y="1488771"/>
            <a:ext cx="8442325" cy="25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9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Documents vs.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447800"/>
            <a:ext cx="44958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1" dirty="0">
                <a:solidFill>
                  <a:schemeClr val="tx1"/>
                </a:solidFill>
              </a:rPr>
              <a:t>Documents </a:t>
            </a:r>
            <a:r>
              <a:rPr lang="en-US" sz="1800" b="0" dirty="0">
                <a:solidFill>
                  <a:schemeClr val="tx1"/>
                </a:solidFill>
              </a:rPr>
              <a:t>are created within Spitfire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447800"/>
            <a:ext cx="441960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100" b="1" dirty="0">
                <a:solidFill>
                  <a:schemeClr val="tx1"/>
                </a:solidFill>
              </a:rPr>
              <a:t>Files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b="0" dirty="0">
                <a:solidFill>
                  <a:schemeClr val="tx1"/>
                </a:solidFill>
              </a:rPr>
              <a:t>are created outside of Spitfire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.PDF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.DOC / .DOCX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.XLS / .XLSX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.TIF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.JPG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.HTM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.MDI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.DWG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 .DWF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 etc.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2935715" cy="37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2768571" cy="31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2314286" cy="23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25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Access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From the Project Dashboard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From your Inbox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532688" cy="14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32" y="4267200"/>
            <a:ext cx="7046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1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Inbox on the Home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E516E29-0EEB-4960-8CB9-03AFEFDF4311}" type="slidenum">
              <a:rPr lang="en-US"/>
              <a:pPr/>
              <a:t>13</a:t>
            </a:fld>
            <a:endParaRPr lang="en-US"/>
          </a:p>
        </p:txBody>
      </p:sp>
      <p:pic>
        <p:nvPicPr>
          <p:cNvPr id="7170" name="Picture 2" descr="C:\Users\Soni\AppData\Local\Temp\SNAGHTML1af0cdc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3511"/>
            <a:ext cx="8439150" cy="26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ni\AppData\Local\Temp\SNAGHTML1af647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8010525" cy="15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2" y="1433001"/>
            <a:ext cx="3880874" cy="4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Spitfire Document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4953000" y="1600200"/>
            <a:ext cx="3962400" cy="1066800"/>
          </a:xfrm>
          <a:prstGeom prst="borderCallout2">
            <a:avLst>
              <a:gd name="adj1" fmla="val 20499"/>
              <a:gd name="adj2" fmla="val -1033"/>
              <a:gd name="adj3" fmla="val 18750"/>
              <a:gd name="adj4" fmla="val -16667"/>
              <a:gd name="adj5" fmla="val 20945"/>
              <a:gd name="adj6" fmla="val -425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Document Header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Where you identify the document and set the document status and due date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4953000" y="2895600"/>
            <a:ext cx="3962400" cy="1066800"/>
          </a:xfrm>
          <a:prstGeom prst="borderCallout2">
            <a:avLst>
              <a:gd name="adj1" fmla="val 19625"/>
              <a:gd name="adj2" fmla="val -91"/>
              <a:gd name="adj3" fmla="val 18750"/>
              <a:gd name="adj4" fmla="val -16667"/>
              <a:gd name="adj5" fmla="val 9773"/>
              <a:gd name="adj6" fmla="val -360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Mid-section Tabs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Where you input different types of data (varies by Doc type)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4953000" y="4114800"/>
            <a:ext cx="3962400" cy="1981200"/>
          </a:xfrm>
          <a:prstGeom prst="borderCallout2">
            <a:avLst>
              <a:gd name="adj1" fmla="val 20163"/>
              <a:gd name="adj2" fmla="val 144"/>
              <a:gd name="adj3" fmla="val 18750"/>
              <a:gd name="adj4" fmla="val -16667"/>
              <a:gd name="adj5" fmla="val 36049"/>
              <a:gd name="adj6" fmla="val -360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Attachments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Where you attach files and document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b="0" dirty="0">
                <a:solidFill>
                  <a:schemeClr val="tx1"/>
                </a:solidFill>
              </a:rPr>
              <a:t>Route Detail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Where you indicate to whom the document is to be routed</a:t>
            </a:r>
          </a:p>
        </p:txBody>
      </p:sp>
    </p:spTree>
    <p:extLst>
      <p:ext uri="{BB962C8B-B14F-4D97-AF65-F5344CB8AC3E}">
        <p14:creationId xmlns:p14="http://schemas.microsoft.com/office/powerpoint/2010/main" val="32154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“Thumbs Up” Your Route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To remove the document from your Inbox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To route the document to the next person, if 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343400"/>
            <a:ext cx="67421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2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Recent Documents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56327"/>
            <a:ext cx="3048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6324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17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List on the Home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94F7A0E-4D70-4DC4-8241-6041AE694772}" type="slidenum">
              <a:rPr lang="en-US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2057400"/>
            <a:ext cx="9067800" cy="23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5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7513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You can open more than one Project Dashboard at a time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Use the + Tab to open a Project Dashboard from any other dashboard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74312"/>
            <a:ext cx="7944314" cy="3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Document Menu and List</a:t>
            </a:r>
          </a:p>
        </p:txBody>
      </p:sp>
      <p:pic>
        <p:nvPicPr>
          <p:cNvPr id="13316" name="Picture 4" descr="C:\Users\Soni\AppData\Local\Temp\SNAGHTML1b1fee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05000"/>
            <a:ext cx="8296275" cy="33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80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 to sfPMS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2" y="1730470"/>
            <a:ext cx="8129385" cy="38731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8510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2027096" cy="138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71347"/>
            <a:ext cx="8032176" cy="2491956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09209" cy="482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84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Notes</a:t>
            </a:r>
          </a:p>
        </p:txBody>
      </p:sp>
      <p:pic>
        <p:nvPicPr>
          <p:cNvPr id="15362" name="Picture 2" descr="C:\Users\Soni\AppData\Local\Temp\SNAGHTML1b2b74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866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8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 the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Also from your Inbox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86750" cy="127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80439"/>
            <a:ext cx="4981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3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Files to the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Drag and Drop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105650" cy="263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63" y="5257800"/>
            <a:ext cx="3913891" cy="9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81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 Files to the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Use the Add Files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362200"/>
            <a:ext cx="2778851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Soni\AppData\Local\Temp\SNAGHTML3e0f4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818"/>
            <a:ext cx="2232025" cy="9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02" y="2233613"/>
            <a:ext cx="286179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65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Notes in Attachments Tab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Soni\AppData\Local\Temp\SNAGHTML2e5b7c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08818" cy="311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7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View/Edit an Attached File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058218"/>
            <a:ext cx="4114800" cy="334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9831"/>
            <a:ext cx="5183909" cy="152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40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/Download the Attached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482" name="Picture 2" descr="C:\Users\Soni\AppData\Local\Temp\SNAGHTML3e2d05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452418"/>
            <a:ext cx="4371975" cy="28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78249"/>
            <a:ext cx="5294313" cy="21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4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Detail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When you create a document, you are </a:t>
            </a:r>
            <a:r>
              <a:rPr lang="en-US" sz="3600" dirty="0" err="1"/>
              <a:t>Seq</a:t>
            </a:r>
            <a:r>
              <a:rPr lang="en-US" sz="3600" dirty="0"/>
              <a:t> #1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You can route the document, if desired, but not all documents need to be routed.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648200"/>
            <a:ext cx="6475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071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8" y="3810000"/>
            <a:ext cx="4981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Documents go from </a:t>
            </a:r>
            <a:r>
              <a:rPr lang="en-US" sz="3600" dirty="0" err="1"/>
              <a:t>Seq</a:t>
            </a:r>
            <a:r>
              <a:rPr lang="en-US" sz="3600" dirty="0"/>
              <a:t> # to </a:t>
            </a:r>
            <a:r>
              <a:rPr lang="en-US" sz="3600" dirty="0" err="1"/>
              <a:t>Seq</a:t>
            </a:r>
            <a:r>
              <a:rPr lang="en-US" sz="3600" dirty="0"/>
              <a:t> #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If it’s at your </a:t>
            </a:r>
            <a:r>
              <a:rPr lang="en-US" sz="3600" dirty="0" err="1"/>
              <a:t>Seq</a:t>
            </a:r>
            <a:r>
              <a:rPr lang="en-US" sz="3600" dirty="0"/>
              <a:t> #, it is in your Inbox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899844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98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Dashboard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28" y="1420813"/>
            <a:ext cx="7710487" cy="482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25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to “Thumbs Up”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To remove the document from your Inbox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To route the document to the next person, if 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73" y="4267200"/>
            <a:ext cx="6475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58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Out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336036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799"/>
            <a:ext cx="4392685" cy="18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65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Create a new project from the + 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4" y="2895600"/>
            <a:ext cx="6828112" cy="24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Setup (Contract)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63" y="1480127"/>
            <a:ext cx="5529762" cy="4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49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ZIP code of the Site address is used for weather conditions, so you’ll want to enter a Site address for your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337304"/>
            <a:ext cx="6622354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4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Item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6017346" cy="8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10842"/>
            <a:ext cx="5894388" cy="3056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77669"/>
            <a:ext cx="6265863" cy="9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56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“Committed” Project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97" y="1676400"/>
            <a:ext cx="682783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186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New Project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The Project Dashboard is created when you first save a Project Setup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8354522" cy="29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7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Project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2" y="1420813"/>
            <a:ext cx="7674256" cy="49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8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Conditions</a:t>
            </a:r>
          </a:p>
        </p:txBody>
      </p:sp>
      <p:pic>
        <p:nvPicPr>
          <p:cNvPr id="31746" name="Picture 2" descr="C:\Users\Soni\AppData\Local\Temp\SNAGHTML3e83e3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12180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1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Guides, TWPs and KBAs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" y="1420813"/>
            <a:ext cx="8228013" cy="443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48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Weather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8079"/>
            <a:ext cx="501388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From the Project Setup document</a:t>
            </a:r>
          </a:p>
        </p:txBody>
      </p:sp>
    </p:spTree>
    <p:extLst>
      <p:ext uri="{BB962C8B-B14F-4D97-AF65-F5344CB8AC3E}">
        <p14:creationId xmlns:p14="http://schemas.microsoft.com/office/powerpoint/2010/main" val="2381433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on the Project 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2D3010B-9E23-4514-9FD5-46DEB0D25EDC}" type="slidenum">
              <a:rPr lang="en-US"/>
              <a:pPr/>
              <a:t>41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2782"/>
            <a:ext cx="7847013" cy="28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371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a name to see a summary of Contact info.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679105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35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Project Team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B0FB3C1-8E4F-4D43-B851-14E545CDA9CB}" type="slidenum">
              <a:rPr lang="en-US"/>
              <a:pPr/>
              <a:t>43</a:t>
            </a:fld>
            <a:endParaRPr lang="en-US"/>
          </a:p>
        </p:txBody>
      </p:sp>
      <p:pic>
        <p:nvPicPr>
          <p:cNvPr id="34818" name="Picture 2" descr="C:\Users\Soni\AppData\Local\Temp\SNAGHTML3eae8a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947891" cy="9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799"/>
            <a:ext cx="6532563" cy="36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688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Contacts</a:t>
            </a:r>
          </a:p>
        </p:txBody>
      </p:sp>
      <p:pic>
        <p:nvPicPr>
          <p:cNvPr id="2052" name="Picture 4" descr="C:\Users\Soni\AppData\Local\Temp\SNAGHTML52082e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191500" cy="28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9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Role for a Team Member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97913" cy="24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:\Users\Soni\AppData\Local\Temp\SNAGHTML3eb905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1145"/>
            <a:ext cx="7882793" cy="20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4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Second Role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4" y="1600200"/>
            <a:ext cx="7394575" cy="168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74" y="3831486"/>
            <a:ext cx="7466013" cy="174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33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 on the Project Dashboard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0" y="1914889"/>
            <a:ext cx="7994650" cy="39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518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Original Contract </a:t>
            </a:r>
            <a:r>
              <a:rPr lang="en-US" dirty="0"/>
              <a:t>comes from the Project Setup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Original EAC </a:t>
            </a:r>
            <a:r>
              <a:rPr lang="en-US" dirty="0"/>
              <a:t>comes from the BFA workbook (budget)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5657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4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BFA Workbook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Is accessed from the Budget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5794286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199"/>
            <a:ext cx="425637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Spitfire Client Services site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1" y="1935273"/>
            <a:ext cx="6963507" cy="3778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6" y="3355389"/>
            <a:ext cx="3952298" cy="31089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57378" y="1334260"/>
            <a:ext cx="326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latin typeface="+mn-lt"/>
                <a:hlinkClick r:id="rId4"/>
              </a:rPr>
              <a:t>http://support.spitfirepm.com</a:t>
            </a:r>
            <a:r>
              <a:rPr lang="en-US" sz="1400" b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0354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Analysis Detail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8" y="1693757"/>
            <a:ext cx="7772400" cy="45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0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Look at KPI and CAD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08AAF2F-A8D5-48B2-8E46-E0EEF780836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08837" cy="46577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927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on the Project Dashboard</a:t>
            </a:r>
          </a:p>
        </p:txBody>
      </p:sp>
      <p:pic>
        <p:nvPicPr>
          <p:cNvPr id="41986" name="Picture 2" descr="C:\Users\Soni\AppData\Local\Temp\SNAGHTML3edd5a7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201025" cy="32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39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on the Project Dashboard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1981200"/>
            <a:ext cx="8029575" cy="272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98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on the Project Dashboard</a:t>
            </a:r>
          </a:p>
        </p:txBody>
      </p:sp>
      <p:pic>
        <p:nvPicPr>
          <p:cNvPr id="44034" name="Picture 2" descr="C:\Users\Soni\AppData\Local\Temp\SNAGHTML3eea61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058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8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Settings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49" y="778984"/>
            <a:ext cx="1872673" cy="15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14" y="1668272"/>
            <a:ext cx="6309741" cy="4699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1500" y="792976"/>
            <a:ext cx="1607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Click on you name in the upper right corner of the screen</a:t>
            </a:r>
          </a:p>
        </p:txBody>
      </p:sp>
    </p:spTree>
    <p:extLst>
      <p:ext uri="{BB962C8B-B14F-4D97-AF65-F5344CB8AC3E}">
        <p14:creationId xmlns:p14="http://schemas.microsoft.com/office/powerpoint/2010/main" val="190067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Contact Detail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98AD625-6A74-41E1-824B-C6C34D57DAB3}" type="slidenum">
              <a:rPr lang="en-US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82" y="1317722"/>
            <a:ext cx="201343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" y="1954439"/>
            <a:ext cx="5294313" cy="78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08" y="3276600"/>
            <a:ext cx="657640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071" y="696333"/>
            <a:ext cx="1607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Click on you name in the upper right corner of the screen</a:t>
            </a:r>
          </a:p>
        </p:txBody>
      </p:sp>
    </p:spTree>
    <p:extLst>
      <p:ext uri="{BB962C8B-B14F-4D97-AF65-F5344CB8AC3E}">
        <p14:creationId xmlns:p14="http://schemas.microsoft.com/office/powerpoint/2010/main" val="305974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Roles determine your permission and access levels through capabilities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1650" y="2971800"/>
            <a:ext cx="4038600" cy="304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Project Manager</a:t>
            </a:r>
          </a:p>
          <a:p>
            <a:pPr algn="l">
              <a:buFontTx/>
              <a:buChar char="-"/>
            </a:pPr>
            <a:r>
              <a:rPr lang="en-US" dirty="0"/>
              <a:t>  </a:t>
            </a:r>
            <a:r>
              <a:rPr lang="en-US" sz="1400" dirty="0"/>
              <a:t>Can change the document status</a:t>
            </a:r>
          </a:p>
          <a:p>
            <a:pPr algn="l">
              <a:buFontTx/>
              <a:buChar char="-"/>
            </a:pPr>
            <a:r>
              <a:rPr lang="en-US" sz="1400" dirty="0"/>
              <a:t> Can set document status to Approved</a:t>
            </a:r>
          </a:p>
          <a:p>
            <a:pPr algn="l">
              <a:buFontTx/>
              <a:buChar char="-"/>
            </a:pPr>
            <a:r>
              <a:rPr lang="en-US" sz="1400" dirty="0"/>
              <a:t> Can check out files</a:t>
            </a:r>
          </a:p>
          <a:p>
            <a:pPr algn="l">
              <a:buFontTx/>
              <a:buChar char="-"/>
            </a:pPr>
            <a:r>
              <a:rPr lang="en-US" sz="1400" dirty="0"/>
              <a:t> Can set up Alerts</a:t>
            </a:r>
          </a:p>
          <a:p>
            <a:pPr algn="l">
              <a:buFontTx/>
              <a:buChar char="-"/>
            </a:pPr>
            <a:r>
              <a:rPr lang="en-US" sz="1400" dirty="0"/>
              <a:t> Can edit documents</a:t>
            </a:r>
          </a:p>
          <a:p>
            <a:pPr algn="l">
              <a:buFontTx/>
              <a:buChar char="-"/>
            </a:pPr>
            <a:r>
              <a:rPr lang="en-US" sz="1400" dirty="0"/>
              <a:t> Can post expenses and revenue</a:t>
            </a:r>
          </a:p>
          <a:p>
            <a:pPr algn="l">
              <a:buFontTx/>
              <a:buChar char="-"/>
            </a:pPr>
            <a:r>
              <a:rPr lang="en-US" sz="1400" dirty="0"/>
              <a:t> Can see all contacts</a:t>
            </a:r>
          </a:p>
          <a:p>
            <a:pPr algn="l">
              <a:buFontTx/>
              <a:buChar char="-"/>
            </a:pPr>
            <a:r>
              <a:rPr lang="en-US" sz="1400" dirty="0"/>
              <a:t> Can attach files</a:t>
            </a:r>
          </a:p>
          <a:p>
            <a:pPr algn="l">
              <a:buFontTx/>
              <a:buChar char="-"/>
            </a:pPr>
            <a:r>
              <a:rPr lang="en-US" sz="1400" dirty="0"/>
              <a:t> Can view reports</a:t>
            </a:r>
          </a:p>
          <a:p>
            <a:pPr algn="l">
              <a:buFontTx/>
              <a:buChar char="-"/>
            </a:pPr>
            <a:r>
              <a:rPr lang="en-US" sz="1600" dirty="0"/>
              <a:t>and more…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2971800"/>
            <a:ext cx="4191000" cy="3124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Project Assistant</a:t>
            </a:r>
          </a:p>
          <a:p>
            <a:pPr algn="l">
              <a:buFontTx/>
              <a:buChar char="-"/>
            </a:pPr>
            <a:r>
              <a:rPr lang="en-US" sz="2000" b="0" dirty="0"/>
              <a:t> </a:t>
            </a:r>
            <a:r>
              <a:rPr lang="en-US" sz="1800" b="0" dirty="0">
                <a:solidFill>
                  <a:schemeClr val="tx1"/>
                </a:solidFill>
              </a:rPr>
              <a:t>Can change the document’s status</a:t>
            </a:r>
          </a:p>
          <a:p>
            <a:pPr algn="l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 Can access the project dashboard</a:t>
            </a:r>
          </a:p>
          <a:p>
            <a:pPr algn="l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 Can view site address</a:t>
            </a:r>
          </a:p>
          <a:p>
            <a:pPr algn="l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 Can view documents on project</a:t>
            </a:r>
          </a:p>
          <a:p>
            <a:pPr algn="l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</a:rPr>
              <a:t> Can view team project members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398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Home Dashboard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7" y="1420813"/>
            <a:ext cx="8932863" cy="467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995"/>
      </p:ext>
    </p:extLst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7030A0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 Template</Template>
  <TotalTime>4620</TotalTime>
  <Words>716</Words>
  <Application>Microsoft Office PowerPoint</Application>
  <PresentationFormat>On-screen Show (4:3)</PresentationFormat>
  <Paragraphs>175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Clarendon Condensed</vt:lpstr>
      <vt:lpstr>Times New Roman</vt:lpstr>
      <vt:lpstr>Wingdings</vt:lpstr>
      <vt:lpstr>Spitfire</vt:lpstr>
      <vt:lpstr>Custom Design</vt:lpstr>
      <vt:lpstr>Getting Started with  Spitfire: Basic Navigation</vt:lpstr>
      <vt:lpstr>Log in to sfPMS</vt:lpstr>
      <vt:lpstr>Local Dashboard</vt:lpstr>
      <vt:lpstr>Focus Guides, TWPs and KBAs</vt:lpstr>
      <vt:lpstr>Spitfire Client Services site</vt:lpstr>
      <vt:lpstr>Your Settings</vt:lpstr>
      <vt:lpstr>Your Contact Detail Window</vt:lpstr>
      <vt:lpstr>Concept: Roles</vt:lpstr>
      <vt:lpstr>The Home Dashboard</vt:lpstr>
      <vt:lpstr>Alerts on the Home Dashboard</vt:lpstr>
      <vt:lpstr>Concept: Documents vs. Files</vt:lpstr>
      <vt:lpstr>You Can Access Documents</vt:lpstr>
      <vt:lpstr>The Inbox on the Home Dashboard</vt:lpstr>
      <vt:lpstr>Parts of a Spitfire Document</vt:lpstr>
      <vt:lpstr>“Thumbs Up” Your Route Row</vt:lpstr>
      <vt:lpstr>Open Recent Documents</vt:lpstr>
      <vt:lpstr>Project List on the Home Dashboard</vt:lpstr>
      <vt:lpstr>The Project Dashboard</vt:lpstr>
      <vt:lpstr>The Document Menu and List</vt:lpstr>
      <vt:lpstr>Create a New Document</vt:lpstr>
      <vt:lpstr>Enter Notes</vt:lpstr>
      <vt:lpstr>Reopen the Document</vt:lpstr>
      <vt:lpstr>Attach Files to the Document</vt:lpstr>
      <vt:lpstr>Attach Files to the Document</vt:lpstr>
      <vt:lpstr>Add Notes in Attachments Tab</vt:lpstr>
      <vt:lpstr>View/Edit an Attached File</vt:lpstr>
      <vt:lpstr>Export /Download the Attached Files</vt:lpstr>
      <vt:lpstr>Route Detail Tab</vt:lpstr>
      <vt:lpstr>Route Sequences</vt:lpstr>
      <vt:lpstr>Remember to “Thumbs Up”</vt:lpstr>
      <vt:lpstr>Log Out As Needed</vt:lpstr>
      <vt:lpstr>New Projects</vt:lpstr>
      <vt:lpstr>Project Setup (Contract)</vt:lpstr>
      <vt:lpstr>Site Address</vt:lpstr>
      <vt:lpstr>Add an Item</vt:lpstr>
      <vt:lpstr>“Committed” Project Setup</vt:lpstr>
      <vt:lpstr>Your New Project Dashboard</vt:lpstr>
      <vt:lpstr>Parts of the Project Dashboard</vt:lpstr>
      <vt:lpstr>Weather Conditions</vt:lpstr>
      <vt:lpstr>Where Does Weather Come From?</vt:lpstr>
      <vt:lpstr>Contacts on the Project Dashboard</vt:lpstr>
      <vt:lpstr>Contact Card</vt:lpstr>
      <vt:lpstr>Add Project Team Contacts</vt:lpstr>
      <vt:lpstr>Team Contacts</vt:lpstr>
      <vt:lpstr>Select a Role for a Team Member</vt:lpstr>
      <vt:lpstr>Select a Second Role</vt:lpstr>
      <vt:lpstr>KPI on the Project Dashboard</vt:lpstr>
      <vt:lpstr>KPI</vt:lpstr>
      <vt:lpstr>The BFA Workbook</vt:lpstr>
      <vt:lpstr>Cost Analysis Detail </vt:lpstr>
      <vt:lpstr>Another Look at KPI and CAD</vt:lpstr>
      <vt:lpstr>Files on the Project Dashboard</vt:lpstr>
      <vt:lpstr>Photo on the Project Dashboard</vt:lpstr>
      <vt:lpstr>Remarks on the Project Dashboard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Dorothy McGovern</dc:creator>
  <cp:lastModifiedBy>Dorothy McGovern</cp:lastModifiedBy>
  <cp:revision>80</cp:revision>
  <dcterms:created xsi:type="dcterms:W3CDTF">2008-02-22T11:40:17Z</dcterms:created>
  <dcterms:modified xsi:type="dcterms:W3CDTF">2017-05-16T11:27:10Z</dcterms:modified>
</cp:coreProperties>
</file>